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F70A500-EC48-482B-8F9C-9C75EBC5BE9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006" autoAdjust="0"/>
  </p:normalViewPr>
  <p:slideViewPr>
    <p:cSldViewPr snapToGrid="0">
      <p:cViewPr varScale="1">
        <p:scale>
          <a:sx n="69" d="100"/>
          <a:sy n="69" d="100"/>
        </p:scale>
        <p:origin x="1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4C13B-ED2D-4A4D-AEEE-104D2F4BBF14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8C5F6-6FEA-4D95-ADBD-05E50621E0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37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로비씬은</a:t>
            </a:r>
            <a:r>
              <a:rPr lang="ko-KR" altLang="en-US" dirty="0"/>
              <a:t> 플레이어의 이름</a:t>
            </a:r>
            <a:r>
              <a:rPr lang="en-US" altLang="ko-KR" dirty="0"/>
              <a:t>, </a:t>
            </a:r>
            <a:r>
              <a:rPr lang="ko-KR" altLang="en-US" dirty="0"/>
              <a:t>게임 머니</a:t>
            </a:r>
            <a:r>
              <a:rPr lang="en-US" altLang="ko-KR" dirty="0"/>
              <a:t>, </a:t>
            </a:r>
            <a:r>
              <a:rPr lang="ko-KR" altLang="en-US" dirty="0"/>
              <a:t>레벨</a:t>
            </a:r>
            <a:r>
              <a:rPr lang="en-US" altLang="ko-KR" dirty="0"/>
              <a:t>, </a:t>
            </a:r>
            <a:r>
              <a:rPr lang="ko-KR" altLang="en-US" dirty="0" err="1"/>
              <a:t>티어</a:t>
            </a:r>
            <a:r>
              <a:rPr lang="en-US" altLang="ko-KR" dirty="0"/>
              <a:t>, </a:t>
            </a:r>
            <a:r>
              <a:rPr lang="ko-KR" altLang="en-US" dirty="0"/>
              <a:t>경험치를 보여줘야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상점을 이용할 수 있으며</a:t>
            </a:r>
            <a:r>
              <a:rPr lang="en-US" altLang="ko-KR" dirty="0"/>
              <a:t>, </a:t>
            </a:r>
            <a:r>
              <a:rPr lang="ko-KR" altLang="en-US" dirty="0"/>
              <a:t>상점 아이템은 아이템명</a:t>
            </a:r>
            <a:r>
              <a:rPr lang="en-US" altLang="ko-KR" dirty="0"/>
              <a:t>, </a:t>
            </a:r>
            <a:r>
              <a:rPr lang="ko-KR" altLang="en-US" dirty="0"/>
              <a:t>종류</a:t>
            </a:r>
            <a:r>
              <a:rPr lang="en-US" altLang="ko-KR" dirty="0"/>
              <a:t>, </a:t>
            </a:r>
            <a:r>
              <a:rPr lang="ko-KR" altLang="en-US" dirty="0"/>
              <a:t>기간제인지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시작을 하기 위해선 맵</a:t>
            </a:r>
            <a:r>
              <a:rPr lang="en-US" altLang="ko-KR" dirty="0"/>
              <a:t>, </a:t>
            </a:r>
            <a:r>
              <a:rPr lang="ko-KR" altLang="en-US" dirty="0"/>
              <a:t>모드</a:t>
            </a:r>
            <a:r>
              <a:rPr lang="en-US" altLang="ko-KR" dirty="0"/>
              <a:t>(1</a:t>
            </a:r>
            <a:r>
              <a:rPr lang="ko-KR" altLang="en-US" dirty="0"/>
              <a:t>인칭</a:t>
            </a:r>
            <a:r>
              <a:rPr lang="en-US" altLang="ko-KR" dirty="0"/>
              <a:t>, 3</a:t>
            </a:r>
            <a:r>
              <a:rPr lang="ko-KR" altLang="en-US" dirty="0"/>
              <a:t>인칭</a:t>
            </a:r>
            <a:r>
              <a:rPr lang="en-US" altLang="ko-KR" dirty="0"/>
              <a:t>), </a:t>
            </a:r>
            <a:r>
              <a:rPr lang="ko-KR" altLang="en-US" dirty="0" err="1"/>
              <a:t>스쿼드</a:t>
            </a:r>
            <a:r>
              <a:rPr lang="en-US" altLang="ko-KR" dirty="0"/>
              <a:t>(</a:t>
            </a:r>
            <a:r>
              <a:rPr lang="ko-KR" altLang="en-US" dirty="0"/>
              <a:t>솔로</a:t>
            </a:r>
            <a:r>
              <a:rPr lang="en-US" altLang="ko-KR" dirty="0"/>
              <a:t>, </a:t>
            </a:r>
            <a:r>
              <a:rPr lang="ko-KR" altLang="en-US" dirty="0"/>
              <a:t>듀오</a:t>
            </a:r>
            <a:r>
              <a:rPr lang="en-US" altLang="ko-KR" dirty="0"/>
              <a:t>, 3-</a:t>
            </a:r>
            <a:r>
              <a:rPr lang="ko-KR" altLang="en-US" dirty="0" err="1"/>
              <a:t>스쿼드</a:t>
            </a:r>
            <a:r>
              <a:rPr lang="en-US" altLang="ko-KR" dirty="0"/>
              <a:t>, 4-</a:t>
            </a:r>
            <a:r>
              <a:rPr lang="ko-KR" altLang="en-US" dirty="0" err="1"/>
              <a:t>스쿼드</a:t>
            </a:r>
            <a:r>
              <a:rPr lang="en-US" altLang="ko-KR" dirty="0"/>
              <a:t>) </a:t>
            </a:r>
            <a:r>
              <a:rPr lang="ko-KR" altLang="en-US" dirty="0"/>
              <a:t>인지 결정해야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인게임에서의 캐릭터는 주무기</a:t>
            </a:r>
            <a:r>
              <a:rPr lang="en-US" altLang="ko-KR" dirty="0"/>
              <a:t>, </a:t>
            </a:r>
            <a:r>
              <a:rPr lang="ko-KR" altLang="en-US" dirty="0"/>
              <a:t>보조무기</a:t>
            </a:r>
            <a:r>
              <a:rPr lang="en-US" altLang="ko-KR" dirty="0"/>
              <a:t>, </a:t>
            </a:r>
            <a:r>
              <a:rPr lang="ko-KR" altLang="en-US" dirty="0"/>
              <a:t>근접무기 등을 들고 있으며</a:t>
            </a:r>
            <a:r>
              <a:rPr lang="en-US" altLang="ko-KR" dirty="0"/>
              <a:t>, </a:t>
            </a:r>
            <a:r>
              <a:rPr lang="ko-KR" altLang="en-US" dirty="0"/>
              <a:t>해당 무기들을 고유의 특성</a:t>
            </a:r>
            <a:r>
              <a:rPr lang="en-US" altLang="ko-KR" dirty="0"/>
              <a:t>(</a:t>
            </a:r>
            <a:r>
              <a:rPr lang="ko-KR" altLang="en-US" dirty="0"/>
              <a:t>데미지</a:t>
            </a:r>
            <a:r>
              <a:rPr lang="en-US" altLang="ko-KR" dirty="0"/>
              <a:t>, </a:t>
            </a:r>
            <a:r>
              <a:rPr lang="ko-KR" altLang="en-US" dirty="0"/>
              <a:t>장탄 수</a:t>
            </a:r>
            <a:r>
              <a:rPr lang="en-US" altLang="ko-KR" dirty="0"/>
              <a:t>, </a:t>
            </a:r>
            <a:r>
              <a:rPr lang="ko-KR" altLang="en-US" dirty="0"/>
              <a:t>종류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가진다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방어구는 머리와 몸에 낄 수 있으며</a:t>
            </a:r>
            <a:r>
              <a:rPr lang="en-US" altLang="ko-KR" dirty="0"/>
              <a:t>, </a:t>
            </a:r>
            <a:r>
              <a:rPr lang="ko-KR" altLang="en-US" dirty="0"/>
              <a:t>내구도가 각기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캐릭터는 회복 또한 가능한데</a:t>
            </a:r>
            <a:r>
              <a:rPr lang="en-US" altLang="ko-KR" dirty="0"/>
              <a:t>, </a:t>
            </a:r>
            <a:r>
              <a:rPr lang="ko-KR" altLang="en-US" dirty="0"/>
              <a:t>회복 아이템</a:t>
            </a:r>
            <a:r>
              <a:rPr lang="en-US" altLang="ko-KR" dirty="0"/>
              <a:t>( </a:t>
            </a:r>
            <a:r>
              <a:rPr lang="ko-KR" altLang="en-US" dirty="0"/>
              <a:t>아이템명</a:t>
            </a:r>
            <a:r>
              <a:rPr lang="en-US" altLang="ko-KR" dirty="0"/>
              <a:t>, </a:t>
            </a:r>
            <a:r>
              <a:rPr lang="ko-KR" altLang="en-US" dirty="0"/>
              <a:t>종류</a:t>
            </a:r>
            <a:r>
              <a:rPr lang="en-US" altLang="ko-KR" dirty="0"/>
              <a:t>, </a:t>
            </a:r>
            <a:r>
              <a:rPr lang="ko-KR" altLang="en-US" dirty="0"/>
              <a:t>게이지</a:t>
            </a:r>
            <a:r>
              <a:rPr lang="en-US" altLang="ko-KR" dirty="0"/>
              <a:t>)</a:t>
            </a:r>
            <a:r>
              <a:rPr lang="ko-KR" altLang="en-US" dirty="0"/>
              <a:t>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C5F6-6FEA-4D95-ADBD-05E50621E0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39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</a:t>
            </a:r>
            <a:r>
              <a:rPr lang="en-US" altLang="ko-KR" dirty="0"/>
              <a:t>(</a:t>
            </a:r>
            <a:r>
              <a:rPr lang="ko-KR" altLang="en-US" dirty="0"/>
              <a:t>수정판</a:t>
            </a:r>
            <a:r>
              <a:rPr lang="en-US" altLang="ko-KR" dirty="0"/>
              <a:t>) – </a:t>
            </a:r>
            <a:r>
              <a:rPr lang="ko-KR" altLang="en-US" dirty="0"/>
              <a:t>우측</a:t>
            </a:r>
            <a:r>
              <a:rPr lang="en-US" altLang="ko-KR" dirty="0"/>
              <a:t>(</a:t>
            </a:r>
            <a:r>
              <a:rPr lang="ko-KR" altLang="en-US" dirty="0"/>
              <a:t>원본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크게 달라진 점은 없으며</a:t>
            </a:r>
            <a:r>
              <a:rPr lang="en-US" altLang="ko-KR" dirty="0"/>
              <a:t>, </a:t>
            </a:r>
            <a:r>
              <a:rPr lang="ko-KR" altLang="en-US" dirty="0"/>
              <a:t>기존의 관계 표현이 적합하지 않은 부분에 대해서 추가하였고</a:t>
            </a:r>
            <a:r>
              <a:rPr lang="en-US" altLang="ko-KR" dirty="0"/>
              <a:t>, </a:t>
            </a:r>
            <a:r>
              <a:rPr lang="ko-KR" altLang="en-US" dirty="0"/>
              <a:t>제약 조건에 대해서 명시되어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ERD plus</a:t>
            </a:r>
            <a:r>
              <a:rPr lang="ko-KR" altLang="en-US" dirty="0"/>
              <a:t>를 사용하여 만들었으며</a:t>
            </a:r>
            <a:r>
              <a:rPr lang="en-US" altLang="ko-KR" dirty="0"/>
              <a:t>, </a:t>
            </a:r>
            <a:r>
              <a:rPr lang="ko-KR" altLang="en-US" dirty="0"/>
              <a:t>수업시간에 배운 표현 방법과 다르게 제약 조건 및 </a:t>
            </a:r>
            <a:r>
              <a:rPr lang="ko-KR" altLang="en-US" dirty="0" err="1"/>
              <a:t>카디널리티</a:t>
            </a:r>
            <a:r>
              <a:rPr lang="ko-KR" altLang="en-US" dirty="0"/>
              <a:t> 표현이 되어 따로 공부해야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C5F6-6FEA-4D95-ADBD-05E50621E0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1:1 </a:t>
            </a:r>
            <a:r>
              <a:rPr lang="ko-KR" altLang="en-US" dirty="0"/>
              <a:t>조건에 대하여 잘못된 부분이 있어 수정 </a:t>
            </a:r>
            <a:r>
              <a:rPr lang="en-US" altLang="ko-KR" dirty="0"/>
              <a:t>( </a:t>
            </a:r>
            <a:r>
              <a:rPr lang="ko-KR" altLang="en-US" dirty="0"/>
              <a:t>한 </a:t>
            </a:r>
            <a:r>
              <a:rPr lang="ko-KR" altLang="en-US" dirty="0" err="1"/>
              <a:t>릴레이션에</a:t>
            </a:r>
            <a:r>
              <a:rPr lang="ko-KR" altLang="en-US" dirty="0"/>
              <a:t> 외래 키로 넣어주고</a:t>
            </a:r>
            <a:r>
              <a:rPr lang="en-US" altLang="ko-KR" dirty="0"/>
              <a:t>, </a:t>
            </a:r>
            <a:r>
              <a:rPr lang="ko-KR" altLang="en-US" dirty="0"/>
              <a:t>또 다시 두 릴레이션의 키를 이용하여 릴레이션을 생성한 문제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C5F6-6FEA-4D95-ADBD-05E50621E0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25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릴레이션당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개의 데이터 삽입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 INTO (.) VALUES (…);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C5F6-6FEA-4D95-ADBD-05E50621E0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2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C5F6-6FEA-4D95-ADBD-05E50621E04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2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조건에 의하여 </a:t>
            </a:r>
            <a:r>
              <a:rPr lang="en-US" altLang="ko-KR" dirty="0"/>
              <a:t>S</a:t>
            </a:r>
            <a:r>
              <a:rPr lang="ko-KR" altLang="en-US" dirty="0"/>
              <a:t>로 시작하는 아이템의</a:t>
            </a:r>
            <a:r>
              <a:rPr lang="en-US" altLang="ko-KR" dirty="0"/>
              <a:t> </a:t>
            </a:r>
            <a:r>
              <a:rPr lang="ko-KR" altLang="en-US" dirty="0"/>
              <a:t>종류는 </a:t>
            </a:r>
            <a:r>
              <a:rPr lang="en-US" altLang="ko-KR" dirty="0"/>
              <a:t>decoration</a:t>
            </a:r>
            <a:r>
              <a:rPr lang="ko-KR" altLang="en-US" dirty="0"/>
              <a:t>으로 좁혀지며</a:t>
            </a:r>
            <a:r>
              <a:rPr lang="en-US" altLang="ko-KR" dirty="0"/>
              <a:t>, </a:t>
            </a:r>
            <a:r>
              <a:rPr lang="ko-KR" altLang="en-US" dirty="0"/>
              <a:t>그 다음 </a:t>
            </a:r>
            <a:r>
              <a:rPr lang="ko-KR" altLang="en-US" dirty="0" err="1"/>
              <a:t>조거으로</a:t>
            </a:r>
            <a:r>
              <a:rPr lang="ko-KR" altLang="en-US" dirty="0"/>
              <a:t> 인해 </a:t>
            </a:r>
            <a:r>
              <a:rPr lang="en-US" altLang="ko-KR" dirty="0"/>
              <a:t>decoration </a:t>
            </a:r>
            <a:r>
              <a:rPr lang="ko-KR" altLang="en-US" dirty="0"/>
              <a:t>종류를 가진 아이템들의 기간제를 가진 아이템들의 이름과 기간을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C5F6-6FEA-4D95-ADBD-05E50621E0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30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C5F6-6FEA-4D95-ADBD-05E50621E04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2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C5F6-6FEA-4D95-ADBD-05E50621E04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1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473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63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267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830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7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41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4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27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8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1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6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4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96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47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71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65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80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A08A866-9798-4288-B6AA-AEFE2CB77FC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513238D-495D-4D52-9007-517CA719D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37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B683C-BB91-45B1-A59F-2496B5479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/>
          <a:lstStyle/>
          <a:p>
            <a:r>
              <a:rPr lang="en-US" altLang="ko-KR"/>
              <a:t>Database Term 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82160F-B3A5-4FB9-97F2-67247BF10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/>
          <a:lstStyle/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2013182017 </a:t>
            </a:r>
            <a:r>
              <a:rPr lang="ko-KR" altLang="en-US"/>
              <a:t>김희동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399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8E6732F-7AA6-49E0-9AF1-8326D64B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altLang="ko-KR" sz="2800"/>
              <a:t>Sql</a:t>
            </a:r>
            <a:r>
              <a:rPr lang="en-US" altLang="ko-KR" sz="2800" dirty="0"/>
              <a:t> 4</a:t>
            </a:r>
            <a:endParaRPr lang="ko-KR" altLang="en-US" sz="2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64665D-AA5E-4979-BB93-D5BDF4FD9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상점에서 아이템명이 </a:t>
            </a:r>
            <a:r>
              <a:rPr lang="en-US" altLang="ko-KR" sz="1800" dirty="0"/>
              <a:t>S</a:t>
            </a:r>
            <a:r>
              <a:rPr lang="ko-KR" altLang="en-US" sz="1800" dirty="0"/>
              <a:t>로 시작하는 아이템의 종류에 속하는 아이템의 기간을 가진 아이템의 이름과</a:t>
            </a:r>
            <a:r>
              <a:rPr lang="en-US" altLang="ko-KR" sz="1800" dirty="0"/>
              <a:t>, </a:t>
            </a:r>
            <a:r>
              <a:rPr lang="ko-KR" altLang="en-US" sz="1800" dirty="0"/>
              <a:t>기간을 출력하라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pic>
        <p:nvPicPr>
          <p:cNvPr id="3" name="그림 2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AC90D388-202D-4415-AE67-B3EF2A4C07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19" b="-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7204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8E6732F-7AA6-49E0-9AF1-8326D64B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altLang="ko-KR" sz="2800"/>
              <a:t>Sql</a:t>
            </a:r>
            <a:r>
              <a:rPr lang="en-US" altLang="ko-KR" sz="2800" dirty="0"/>
              <a:t> 5</a:t>
            </a:r>
            <a:endParaRPr lang="ko-KR" altLang="en-US" sz="2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64665D-AA5E-4979-BB93-D5BDF4FD9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근접무기를 사용하지 않는 플레이어를 </a:t>
            </a:r>
            <a:r>
              <a:rPr lang="ko-KR" altLang="en-US" sz="1800" dirty="0" err="1"/>
              <a:t>티어별로</a:t>
            </a:r>
            <a:r>
              <a:rPr lang="ko-KR" altLang="en-US" sz="1800" dirty="0"/>
              <a:t> 그룹화하여 </a:t>
            </a:r>
            <a:r>
              <a:rPr lang="ko-KR" altLang="en-US" sz="1800" dirty="0" err="1"/>
              <a:t>티어별</a:t>
            </a:r>
            <a:r>
              <a:rPr lang="ko-KR" altLang="en-US" sz="1800" dirty="0"/>
              <a:t> 최대 레벨</a:t>
            </a:r>
            <a:r>
              <a:rPr lang="en-US" altLang="ko-KR" sz="1800" dirty="0"/>
              <a:t>, </a:t>
            </a:r>
            <a:r>
              <a:rPr lang="ko-KR" altLang="en-US" sz="1800" dirty="0"/>
              <a:t>최대 돈</a:t>
            </a:r>
            <a:r>
              <a:rPr lang="en-US" altLang="ko-KR" sz="1800" dirty="0"/>
              <a:t>, </a:t>
            </a:r>
            <a:r>
              <a:rPr lang="ko-KR" altLang="en-US" sz="1800" dirty="0"/>
              <a:t>해당 </a:t>
            </a:r>
            <a:r>
              <a:rPr lang="ko-KR" altLang="en-US" sz="1800" dirty="0" err="1"/>
              <a:t>티어를</a:t>
            </a:r>
            <a:r>
              <a:rPr lang="ko-KR" altLang="en-US" sz="1800" dirty="0"/>
              <a:t> 출력하라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pic>
        <p:nvPicPr>
          <p:cNvPr id="4" name="그림 3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B9DB9978-E0BD-410C-A7ED-D9C4751CA0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r="19934" b="-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9352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71714-BE5B-4A7C-BFC6-E2AA4A9D5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0849"/>
          </a:xfrm>
        </p:spPr>
        <p:txBody>
          <a:bodyPr/>
          <a:lstStyle/>
          <a:p>
            <a:r>
              <a:rPr lang="ko-KR" altLang="en-US" dirty="0"/>
              <a:t>한 학기를 마치며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3741E7-F5C1-4215-9511-7341B9E39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94263"/>
            <a:ext cx="9905998" cy="429693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처음 배우는 수업에 있어서 어려운 점은 새로 배우는 단어에 대한 정의라고 생각한다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 정의 역시 또 이해하기 어렵게 설명되어 있으면 그 뜻에 대해 파악하기에 더욱 어려워진다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하지만 교수님의 명확한 예시는 어떤 단어도 이해하는 데 어렵게 느끼지 않게 해주었으며</a:t>
            </a:r>
            <a:r>
              <a:rPr lang="en-US" altLang="ko-KR" dirty="0"/>
              <a:t>, </a:t>
            </a:r>
            <a:r>
              <a:rPr lang="ko-KR" altLang="en-US" dirty="0"/>
              <a:t>또 가끔씩은 흥미로운 소재를 통하여 분위기를 환기 시키고</a:t>
            </a:r>
            <a:r>
              <a:rPr lang="en-US" altLang="ko-KR" dirty="0"/>
              <a:t>, </a:t>
            </a:r>
            <a:r>
              <a:rPr lang="ko-KR" altLang="en-US" dirty="0"/>
              <a:t>다시금 수업에 집중할 수 있게 되었다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이번 수업을 통해 배운 것은 꽤 </a:t>
            </a:r>
            <a:r>
              <a:rPr lang="ko-KR" altLang="en-US" dirty="0" err="1"/>
              <a:t>오랜시간</a:t>
            </a:r>
            <a:r>
              <a:rPr lang="ko-KR" altLang="en-US" dirty="0"/>
              <a:t> 내게 기억 될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910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752B0-E1F1-4FE9-A652-5D3B8988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28546"/>
          </a:xfrm>
        </p:spPr>
        <p:txBody>
          <a:bodyPr/>
          <a:lstStyle/>
          <a:p>
            <a:r>
              <a:rPr lang="ko-KR" altLang="en-US" dirty="0"/>
              <a:t>프로젝트를 마치며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E1470-7DD9-40BB-A406-4342E5D2E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85639"/>
            <a:ext cx="9905998" cy="42300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이전에 자료구조 수업보다 난이도가 어렵지 않은 과제였다고 생각이 된다</a:t>
            </a:r>
            <a:r>
              <a:rPr lang="en-US" altLang="ko-KR" dirty="0"/>
              <a:t>. </a:t>
            </a:r>
            <a:r>
              <a:rPr lang="ko-KR" altLang="en-US" dirty="0"/>
              <a:t>하지만 계속해서 생각을 요구하는 과제였고</a:t>
            </a:r>
            <a:r>
              <a:rPr lang="en-US" altLang="ko-KR" dirty="0"/>
              <a:t>, </a:t>
            </a:r>
            <a:r>
              <a:rPr lang="ko-KR" altLang="en-US" dirty="0"/>
              <a:t>신경 써야할 부분도 적지 않았다</a:t>
            </a:r>
            <a:r>
              <a:rPr lang="en-US" altLang="ko-KR" dirty="0"/>
              <a:t>. </a:t>
            </a:r>
            <a:r>
              <a:rPr lang="ko-KR" altLang="en-US" dirty="0"/>
              <a:t>처음 </a:t>
            </a:r>
            <a:r>
              <a:rPr lang="en-US" altLang="ko-KR" dirty="0" err="1"/>
              <a:t>mysql</a:t>
            </a:r>
            <a:r>
              <a:rPr lang="ko-KR" altLang="en-US" dirty="0"/>
              <a:t>에 대해서 다루는 법을 몰라 테이블 만드는 것조차 어려웠지만</a:t>
            </a:r>
            <a:r>
              <a:rPr lang="en-US" altLang="ko-KR" dirty="0"/>
              <a:t>, </a:t>
            </a:r>
            <a:r>
              <a:rPr lang="ko-KR" altLang="en-US" dirty="0"/>
              <a:t>사용하다 보니  이렇게 쉽게 배운 것을 바로 적용할 수 있다는 것이 놀라웠다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심지어 오류에 있어서도  명확하게 나와서 어떤 부분을 고치면 되는 지도 쉽게 알 수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아쉬웠던 점은 데이터를 </a:t>
            </a:r>
            <a:r>
              <a:rPr lang="en-US" altLang="ko-KR" dirty="0"/>
              <a:t>10</a:t>
            </a:r>
            <a:r>
              <a:rPr lang="ko-KR" altLang="en-US" dirty="0"/>
              <a:t>개씩 넣은 것으로 좀 더 다양한 데이터를 뽑을 수가 없었고</a:t>
            </a:r>
            <a:r>
              <a:rPr lang="en-US" altLang="ko-KR" dirty="0"/>
              <a:t>,</a:t>
            </a:r>
            <a:r>
              <a:rPr lang="ko-KR" altLang="en-US" dirty="0"/>
              <a:t>알고 있는 </a:t>
            </a:r>
            <a:r>
              <a:rPr lang="ko-KR" altLang="en-US" dirty="0" err="1"/>
              <a:t>질의문</a:t>
            </a:r>
            <a:r>
              <a:rPr lang="ko-KR" altLang="en-US" dirty="0"/>
              <a:t> 외에는 사용하지 못하여</a:t>
            </a:r>
            <a:r>
              <a:rPr lang="en-US" altLang="ko-KR" dirty="0"/>
              <a:t>, </a:t>
            </a:r>
            <a:r>
              <a:rPr lang="ko-KR" altLang="en-US" dirty="0"/>
              <a:t>더 다양한 질의를 구성할 수 없었던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왜 교수님께서 처음을 잘 구성해야 나중에 편하다고 하셨는 지도 깨닫게 되었다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요구사항 분석서가 조금 더 자세하고</a:t>
            </a:r>
            <a:r>
              <a:rPr lang="en-US" altLang="ko-KR" dirty="0"/>
              <a:t>, </a:t>
            </a:r>
            <a:r>
              <a:rPr lang="ko-KR" altLang="en-US" dirty="0"/>
              <a:t>명확하게 나온다면 이 다음 과정으로 가는 데 좀 더 수월 할거 라고 생각한다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9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95F30CF-65E1-41F8-B914-7C6D3E25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800"/>
              <a:t>Battle Grounds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076FAD-2FAD-4402-B5BD-88EC63C79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 err="1"/>
              <a:t>로비씬</a:t>
            </a:r>
            <a:r>
              <a:rPr lang="ko-KR" altLang="en-US" dirty="0"/>
              <a:t> </a:t>
            </a:r>
            <a:r>
              <a:rPr lang="en-US" altLang="ko-KR" dirty="0"/>
              <a:t>~ </a:t>
            </a:r>
            <a:r>
              <a:rPr lang="ko-KR" altLang="en-US" dirty="0"/>
              <a:t>게임시작까지의 데이터베이스 만들기</a:t>
            </a:r>
            <a:endParaRPr lang="en-US" altLang="ko-KR" dirty="0"/>
          </a:p>
        </p:txBody>
      </p:sp>
      <p:pic>
        <p:nvPicPr>
          <p:cNvPr id="8" name="내용 개체 틀 7" descr="사람, 남자, 실외이(가) 표시된 사진&#10;&#10;자동 생성된 설명">
            <a:extLst>
              <a:ext uri="{FF2B5EF4-FFF2-40B4-BE49-F238E27FC236}">
                <a16:creationId xmlns:a16="http://schemas.microsoft.com/office/drawing/2014/main" id="{B7A6F2BA-7FD4-46E5-9D85-82D70C0A14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8294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F718E-9716-43F4-B25C-D4D6704B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4716462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/>
              <a:t>요구사항</a:t>
            </a:r>
            <a:endParaRPr lang="en-US" altLang="ko-KR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DEAFCF3-2A5D-4A8B-9843-467F939CC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647824"/>
            <a:ext cx="4716462" cy="46672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 err="1"/>
              <a:t>로비씬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 latinLnBrk="0">
              <a:buNone/>
            </a:pPr>
            <a:r>
              <a:rPr lang="en-US" altLang="ko-KR" dirty="0"/>
              <a:t>Nickname, bp, level, class, exp</a:t>
            </a:r>
          </a:p>
          <a:p>
            <a:pPr latinLnBrk="0"/>
            <a:r>
              <a:rPr lang="ko-KR" altLang="en-US" dirty="0"/>
              <a:t>상점</a:t>
            </a:r>
            <a:r>
              <a:rPr lang="en-US" altLang="ko-KR" dirty="0"/>
              <a:t> </a:t>
            </a:r>
            <a:r>
              <a:rPr lang="ko-KR" altLang="en-US" dirty="0"/>
              <a:t>아이템</a:t>
            </a:r>
            <a:endParaRPr lang="en-US" altLang="ko-KR" dirty="0"/>
          </a:p>
          <a:p>
            <a:pPr marL="457200" lvl="1" indent="0" latinLnBrk="0">
              <a:buNone/>
            </a:pPr>
            <a:r>
              <a:rPr lang="en-US" altLang="ko-KR" dirty="0"/>
              <a:t>Name, kind, time limit</a:t>
            </a:r>
          </a:p>
          <a:p>
            <a:pPr latinLnBrk="0"/>
            <a:r>
              <a:rPr lang="ko-KR" altLang="en-US" dirty="0"/>
              <a:t>게임 </a:t>
            </a:r>
            <a:r>
              <a:rPr lang="ko-KR" altLang="en-US" dirty="0" err="1"/>
              <a:t>시작시</a:t>
            </a:r>
            <a:r>
              <a:rPr lang="ko-KR" altLang="en-US" dirty="0"/>
              <a:t> 요구되는 것</a:t>
            </a:r>
            <a:endParaRPr lang="en-US" altLang="ko-KR" dirty="0"/>
          </a:p>
          <a:p>
            <a:pPr marL="457200" lvl="1" indent="0" latinLnBrk="0">
              <a:buNone/>
            </a:pPr>
            <a:r>
              <a:rPr lang="en-US" altLang="ko-KR" dirty="0"/>
              <a:t>Map, mode, squad</a:t>
            </a:r>
          </a:p>
          <a:p>
            <a:pPr latinLnBrk="0"/>
            <a:r>
              <a:rPr lang="ko-KR" altLang="en-US" dirty="0" err="1"/>
              <a:t>게임씬</a:t>
            </a:r>
            <a:endParaRPr lang="en-US" altLang="ko-KR" dirty="0"/>
          </a:p>
          <a:p>
            <a:pPr marL="457200" lvl="1" indent="0" latinLnBrk="0">
              <a:buNone/>
            </a:pPr>
            <a:r>
              <a:rPr lang="en-US" altLang="ko-KR" dirty="0"/>
              <a:t>Character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 latinLnBrk="0">
              <a:buNone/>
            </a:pPr>
            <a:r>
              <a:rPr lang="en-US" altLang="ko-KR" dirty="0"/>
              <a:t>	Weapon ( name, damage, etc.)</a:t>
            </a:r>
          </a:p>
          <a:p>
            <a:pPr marL="457200" lvl="1" indent="0" latinLnBrk="0">
              <a:buNone/>
            </a:pPr>
            <a:r>
              <a:rPr lang="en-US" altLang="ko-KR" dirty="0"/>
              <a:t>	Armor (name, durability, etc.)</a:t>
            </a:r>
          </a:p>
          <a:p>
            <a:pPr marL="457200" lvl="1" indent="0" latinLnBrk="0">
              <a:buNone/>
            </a:pPr>
            <a:r>
              <a:rPr lang="en-US" altLang="ko-KR" dirty="0"/>
              <a:t>	Heal item (name, kind, etc.)</a:t>
            </a:r>
          </a:p>
          <a:p>
            <a:pPr lvl="1" latinLnBrk="0"/>
            <a:endParaRPr lang="en-US" altLang="ko-K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82811E-FB7E-4C44-8776-8FBD8D9AA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658732-4596-4018-974F-676F1F66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내용 개체 틀 4" descr="벽, 실내, 모니터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979EC471-EA56-4781-9F20-19B4FFF88120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r="6786" b="-1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16" name="내용 개체 틀 14" descr="잔디, 실외, 서있는, 남자이(가) 표시된 사진&#10;&#10;매우 높은 신뢰도로 생성된 설명">
            <a:extLst>
              <a:ext uri="{FF2B5EF4-FFF2-40B4-BE49-F238E27FC236}">
                <a16:creationId xmlns:a16="http://schemas.microsoft.com/office/drawing/2014/main" id="{F3F716B9-D28A-4915-B5BC-2D8BAC7F4C3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r="33692" b="1"/>
          <a:stretch/>
        </p:blipFill>
        <p:spPr>
          <a:xfrm>
            <a:off x="6256867" y="160867"/>
            <a:ext cx="3767328" cy="3747805"/>
          </a:xfrm>
          <a:custGeom>
            <a:avLst/>
            <a:gdLst>
              <a:gd name="connsiteX0" fmla="*/ 0 w 3767328"/>
              <a:gd name="connsiteY0" fmla="*/ 0 h 3747805"/>
              <a:gd name="connsiteX1" fmla="*/ 3767328 w 3767328"/>
              <a:gd name="connsiteY1" fmla="*/ 0 h 3747805"/>
              <a:gd name="connsiteX2" fmla="*/ 3767328 w 3767328"/>
              <a:gd name="connsiteY2" fmla="*/ 2778856 h 3747805"/>
              <a:gd name="connsiteX3" fmla="*/ 1896721 w 3767328"/>
              <a:gd name="connsiteY3" fmla="*/ 2778856 h 3747805"/>
              <a:gd name="connsiteX4" fmla="*/ 1896721 w 3767328"/>
              <a:gd name="connsiteY4" fmla="*/ 3747805 h 3747805"/>
              <a:gd name="connsiteX5" fmla="*/ 0 w 3767328"/>
              <a:gd name="connsiteY5" fmla="*/ 3747805 h 3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pic>
        <p:nvPicPr>
          <p:cNvPr id="13" name="내용 개체 틀 4" descr="모니터, 남자, 실내이(가) 표시된 사진&#10;&#10;높은 신뢰도로 생성된 설명">
            <a:extLst>
              <a:ext uri="{FF2B5EF4-FFF2-40B4-BE49-F238E27FC236}">
                <a16:creationId xmlns:a16="http://schemas.microsoft.com/office/drawing/2014/main" id="{6C75D05C-AE02-4C6C-8DEF-69A74D5D9B8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3" r="31517" b="-4"/>
          <a:stretch/>
        </p:blipFill>
        <p:spPr>
          <a:xfrm>
            <a:off x="10185061" y="160868"/>
            <a:ext cx="1846073" cy="277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1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551B7-7B04-4EE4-B459-B803BD13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ER - DIAGRAMs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859D7A29-33F1-4C03-99C2-56EBDCA1A4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25" y="640079"/>
            <a:ext cx="5152314" cy="3155793"/>
          </a:xfrm>
          <a:prstGeom prst="rect">
            <a:avLst/>
          </a:prstGeom>
        </p:spPr>
      </p:pic>
      <p:pic>
        <p:nvPicPr>
          <p:cNvPr id="6" name="내용 개체 틀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9B74F29-F5C0-4B27-889D-AFCA28CF67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7" y="1035059"/>
            <a:ext cx="5213603" cy="23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1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B8340-091E-4CD8-B8B2-C68FDD67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846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Century Gothic" panose="020B0502020202020204" pitchFamily="34" charset="0"/>
                <a:cs typeface="Tahoma" panose="020B0604030504040204" pitchFamily="34" charset="0"/>
              </a:rPr>
              <a:t>Relational Data Model</a:t>
            </a:r>
            <a:endParaRPr lang="ko-KR" altLang="en-US" dirty="0">
              <a:latin typeface="Century Gothic" panose="020B0502020202020204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012C3DA-BDD8-4CBC-A01C-8874C8D13F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1413" y="2018371"/>
            <a:ext cx="4876800" cy="3772829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D7B2E6-8FDD-40DB-A270-63066F8380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39121" y="2018371"/>
            <a:ext cx="4739783" cy="377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0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1F05C-1F30-42B0-BA65-578A7317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Input data</a:t>
            </a:r>
            <a:endParaRPr lang="en-US" altLang="ko-KR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C8380F3-A6C7-4648-B41B-83DC7A02D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666999"/>
            <a:ext cx="4716462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dirty="0"/>
              <a:t>3</a:t>
            </a:r>
            <a:r>
              <a:rPr lang="ko-KR" altLang="en-US" dirty="0"/>
              <a:t>개의 릴레이션 예시 </a:t>
            </a:r>
            <a:r>
              <a:rPr lang="en-US" altLang="ko-KR" dirty="0"/>
              <a:t>( armor, purchase and sale, player )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82811E-FB7E-4C44-8776-8FBD8D9AA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658732-4596-4018-974F-676F1F66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AD126EBC-7A28-4ED8-B64C-8BD84E223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73" b="-1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13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B66FB190-C000-4546-8F51-615862833E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" r="34915" b="1"/>
          <a:stretch/>
        </p:blipFill>
        <p:spPr>
          <a:xfrm>
            <a:off x="6256867" y="160867"/>
            <a:ext cx="3767328" cy="3747805"/>
          </a:xfrm>
          <a:custGeom>
            <a:avLst/>
            <a:gdLst>
              <a:gd name="connsiteX0" fmla="*/ 0 w 3767328"/>
              <a:gd name="connsiteY0" fmla="*/ 0 h 3747805"/>
              <a:gd name="connsiteX1" fmla="*/ 3767328 w 3767328"/>
              <a:gd name="connsiteY1" fmla="*/ 0 h 3747805"/>
              <a:gd name="connsiteX2" fmla="*/ 3767328 w 3767328"/>
              <a:gd name="connsiteY2" fmla="*/ 2778856 h 3747805"/>
              <a:gd name="connsiteX3" fmla="*/ 1896721 w 3767328"/>
              <a:gd name="connsiteY3" fmla="*/ 2778856 h 3747805"/>
              <a:gd name="connsiteX4" fmla="*/ 1896721 w 3767328"/>
              <a:gd name="connsiteY4" fmla="*/ 3747805 h 3747805"/>
              <a:gd name="connsiteX5" fmla="*/ 0 w 3767328"/>
              <a:gd name="connsiteY5" fmla="*/ 3747805 h 3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pic>
        <p:nvPicPr>
          <p:cNvPr id="8" name="내용 개체 틀 7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7C8521C0-14C1-41E8-90C8-88B500FF05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r="51586" b="-3"/>
          <a:stretch/>
        </p:blipFill>
        <p:spPr>
          <a:xfrm>
            <a:off x="6256867" y="4071410"/>
            <a:ext cx="1898121" cy="264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15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8E6732F-7AA6-49E0-9AF1-8326D64B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altLang="ko-KR" sz="2800" dirty="0" err="1"/>
              <a:t>Sql</a:t>
            </a:r>
            <a:r>
              <a:rPr lang="en-US" altLang="ko-KR" sz="2800" dirty="0"/>
              <a:t> 1</a:t>
            </a:r>
            <a:endParaRPr lang="ko-KR" altLang="en-US" sz="2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64665D-AA5E-4979-BB93-D5BDF4FD9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최대 장탄수가 </a:t>
            </a:r>
            <a:r>
              <a:rPr lang="en-US" altLang="ko-KR" sz="1800" dirty="0"/>
              <a:t>25</a:t>
            </a:r>
            <a:r>
              <a:rPr lang="ko-KR" altLang="en-US" sz="1800" dirty="0"/>
              <a:t>발 이상이며</a:t>
            </a:r>
            <a:r>
              <a:rPr lang="en-US" altLang="ko-KR" sz="1800" dirty="0"/>
              <a:t>, </a:t>
            </a:r>
            <a:r>
              <a:rPr lang="ko-KR" altLang="en-US" sz="1800" dirty="0"/>
              <a:t>그랜드 마스터 </a:t>
            </a:r>
            <a:r>
              <a:rPr lang="ko-KR" altLang="en-US" sz="1800" dirty="0" err="1"/>
              <a:t>티어인</a:t>
            </a:r>
            <a:r>
              <a:rPr lang="ko-KR" altLang="en-US" sz="1800" dirty="0"/>
              <a:t> 플레이어 이름과 사용하는 무기의 이름을 출력하라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CC7C5299-C892-494B-9798-0F6A4C3368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r="19773" b="-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6765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8E6732F-7AA6-49E0-9AF1-8326D64B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altLang="ko-KR" sz="2800"/>
              <a:t>Sql</a:t>
            </a:r>
            <a:r>
              <a:rPr lang="en-US" altLang="ko-KR" sz="2800" dirty="0"/>
              <a:t> 2</a:t>
            </a:r>
            <a:endParaRPr lang="ko-KR" altLang="en-US" sz="2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64665D-AA5E-4979-BB93-D5BDF4FD9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다이아 </a:t>
            </a:r>
            <a:r>
              <a:rPr lang="ko-KR" altLang="en-US" sz="1800" dirty="0" err="1"/>
              <a:t>티어가</a:t>
            </a:r>
            <a:r>
              <a:rPr lang="ko-KR" altLang="en-US" sz="1800" dirty="0"/>
              <a:t> 사용하는 무기와 같은 탄약을 쓰는 무기의 이름과 데미지를 출력하라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pic>
        <p:nvPicPr>
          <p:cNvPr id="3" name="그림 2" descr="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A5370240-6709-4A42-B6F4-2BEDFD376D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r="17288" b="-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3910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8E6732F-7AA6-49E0-9AF1-8326D64B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altLang="ko-KR" sz="2800" dirty="0" err="1"/>
              <a:t>Sql</a:t>
            </a:r>
            <a:r>
              <a:rPr lang="en-US" altLang="ko-KR" sz="2800" dirty="0"/>
              <a:t> 3</a:t>
            </a:r>
            <a:endParaRPr lang="ko-KR" altLang="en-US" sz="2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D64665D-AA5E-4979-BB93-D5BDF4FD9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hp </a:t>
            </a:r>
            <a:r>
              <a:rPr lang="ko-KR" altLang="en-US" sz="1800" dirty="0"/>
              <a:t>가 </a:t>
            </a:r>
            <a:r>
              <a:rPr lang="en-US" altLang="ko-KR" sz="1800" dirty="0"/>
              <a:t>20 </a:t>
            </a:r>
            <a:r>
              <a:rPr lang="ko-KR" altLang="en-US" sz="1800" dirty="0"/>
              <a:t>초과이고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에너지가 </a:t>
            </a:r>
            <a:r>
              <a:rPr lang="en-US" altLang="ko-KR" sz="1800" dirty="0"/>
              <a:t>80 </a:t>
            </a:r>
            <a:r>
              <a:rPr lang="ko-KR" altLang="en-US" sz="1800" dirty="0"/>
              <a:t>미만인 캐릭터의 방어구보다 낮은 내구도를 가진 방어구의 모든 정보를 출력하라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pic>
        <p:nvPicPr>
          <p:cNvPr id="4" name="그림 3" descr="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D9D16957-2F8E-4DF9-823B-3EFCEEDB06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r="13328" b="-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427051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589</Words>
  <Application>Microsoft Office PowerPoint</Application>
  <PresentationFormat>와이드스크린</PresentationFormat>
  <Paragraphs>69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Century Gothic</vt:lpstr>
      <vt:lpstr>그물</vt:lpstr>
      <vt:lpstr>Database Term Project</vt:lpstr>
      <vt:lpstr>Battle Grounds</vt:lpstr>
      <vt:lpstr>요구사항</vt:lpstr>
      <vt:lpstr>ER - DIAGRAMs</vt:lpstr>
      <vt:lpstr>Relational Data Model</vt:lpstr>
      <vt:lpstr>Input data</vt:lpstr>
      <vt:lpstr>Sql 1</vt:lpstr>
      <vt:lpstr>Sql 2</vt:lpstr>
      <vt:lpstr>Sql 3</vt:lpstr>
      <vt:lpstr>Sql 4</vt:lpstr>
      <vt:lpstr>Sql 5</vt:lpstr>
      <vt:lpstr>한 학기를 마치며</vt:lpstr>
      <vt:lpstr>프로젝트를 마치며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Term Project</dc:title>
  <dc:creator>희동</dc:creator>
  <cp:lastModifiedBy>희동</cp:lastModifiedBy>
  <cp:revision>4</cp:revision>
  <dcterms:created xsi:type="dcterms:W3CDTF">2018-12-13T05:26:55Z</dcterms:created>
  <dcterms:modified xsi:type="dcterms:W3CDTF">2018-12-13T06:33:07Z</dcterms:modified>
</cp:coreProperties>
</file>